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9"/>
  </p:notesMasterIdLst>
  <p:sldIdLst>
    <p:sldId id="265" r:id="rId2"/>
    <p:sldId id="257" r:id="rId3"/>
    <p:sldId id="258" r:id="rId4"/>
    <p:sldId id="269" r:id="rId5"/>
    <p:sldId id="280" r:id="rId6"/>
    <p:sldId id="282" r:id="rId7"/>
    <p:sldId id="281" r:id="rId8"/>
    <p:sldId id="2097" r:id="rId9"/>
    <p:sldId id="2087" r:id="rId10"/>
    <p:sldId id="2098" r:id="rId11"/>
    <p:sldId id="2090" r:id="rId12"/>
    <p:sldId id="2095" r:id="rId13"/>
    <p:sldId id="2096" r:id="rId14"/>
    <p:sldId id="260" r:id="rId15"/>
    <p:sldId id="2088" r:id="rId16"/>
    <p:sldId id="264" r:id="rId17"/>
    <p:sldId id="209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6AFFAF8-E763-4BB7-8225-278BBA0ADF3D}">
          <p14:sldIdLst>
            <p14:sldId id="265"/>
            <p14:sldId id="257"/>
            <p14:sldId id="258"/>
            <p14:sldId id="269"/>
            <p14:sldId id="280"/>
            <p14:sldId id="282"/>
            <p14:sldId id="281"/>
            <p14:sldId id="2097"/>
            <p14:sldId id="2087"/>
            <p14:sldId id="2098"/>
            <p14:sldId id="2090"/>
            <p14:sldId id="2095"/>
            <p14:sldId id="2096"/>
            <p14:sldId id="260"/>
            <p14:sldId id="2088"/>
            <p14:sldId id="264"/>
            <p14:sldId id="20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36135-C963-9E98-A41E-9730CE02821F}" name="Michael Hawker" initials="MH" userId="S::mhawker@microsoft.com::21376738-5863-445d-b969-325a020b59ed" providerId="AD"/>
  <p188:author id="{70E0BFE9-0983-E139-4D1E-C34CDC3C43CD}" name="Niels Laute" initials="NL" userId="S::nielslaute@microsoft.com::61dcfa33-cb01-4c01-897c-818617cab12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AAEE"/>
    <a:srgbClr val="662073"/>
    <a:srgbClr val="512BD4"/>
    <a:srgbClr val="190649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36"/>
    <p:restoredTop sz="83349" autoAdjust="0"/>
  </p:normalViewPr>
  <p:slideViewPr>
    <p:cSldViewPr snapToGrid="0">
      <p:cViewPr varScale="1">
        <p:scale>
          <a:sx n="77" d="100"/>
          <a:sy n="77" d="100"/>
        </p:scale>
        <p:origin x="150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A14F9A-ABAC-4F2B-8820-D8956F0794A3}" type="doc">
      <dgm:prSet loTypeId="urn:microsoft.com/office/officeart/2005/8/layout/hProcess11" loCatId="process" qsTypeId="urn:microsoft.com/office/officeart/2005/8/quickstyle/simple1" qsCatId="simple" csTypeId="urn:microsoft.com/office/officeart/2005/8/colors/colorful5" csCatId="colorful" phldr="1"/>
      <dgm:spPr/>
    </dgm:pt>
    <dgm:pt modelId="{B457F5FC-D802-43B7-8906-7D3C945562BA}">
      <dgm:prSet phldrT="[Text]" custT="1"/>
      <dgm:spPr/>
      <dgm:t>
        <a:bodyPr/>
        <a:lstStyle/>
        <a:p>
          <a:r>
            <a:rPr lang="en-US" sz="2800" b="1" dirty="0">
              <a:solidFill>
                <a:schemeClr val="bg1"/>
              </a:solidFill>
            </a:rPr>
            <a:t>MFC</a:t>
          </a:r>
          <a:br>
            <a:rPr lang="en-US" sz="2700" dirty="0">
              <a:solidFill>
                <a:srgbClr val="B9AAEE"/>
              </a:solidFill>
            </a:rPr>
          </a:br>
          <a:r>
            <a:rPr lang="en-US" sz="1600" dirty="0">
              <a:solidFill>
                <a:srgbClr val="B9AAEE"/>
              </a:solidFill>
            </a:rPr>
            <a:t>C++ (Win32)</a:t>
          </a:r>
          <a:endParaRPr lang="en-US" sz="2700" dirty="0">
            <a:solidFill>
              <a:srgbClr val="B9AAEE"/>
            </a:solidFill>
          </a:endParaRPr>
        </a:p>
      </dgm:t>
    </dgm:pt>
    <dgm:pt modelId="{9A34E2CE-6303-4F1A-9E8D-A921871FA213}" type="parTrans" cxnId="{12F166F0-2943-49FE-BFE9-DF98CF0EE4E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19B923A4-80C5-475F-BA0B-64E778782ABA}" type="sibTrans" cxnId="{12F166F0-2943-49FE-BFE9-DF98CF0EE4E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C4E1C28-4DEF-48BD-87BF-6113697F660A}">
      <dgm:prSet phldrT="[Text]"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</a:rPr>
            <a:t>WinForms</a:t>
          </a:r>
          <a:br>
            <a:rPr lang="en-US" sz="2700" dirty="0">
              <a:solidFill>
                <a:srgbClr val="B9AAEE"/>
              </a:solidFill>
            </a:rPr>
          </a:br>
          <a:r>
            <a:rPr lang="en-US" sz="1600" dirty="0">
              <a:solidFill>
                <a:srgbClr val="B9AAEE"/>
              </a:solidFill>
            </a:rPr>
            <a:t>C# (Win32)</a:t>
          </a:r>
          <a:endParaRPr lang="en-US" sz="2700" dirty="0">
            <a:solidFill>
              <a:srgbClr val="B9AAEE"/>
            </a:solidFill>
          </a:endParaRPr>
        </a:p>
      </dgm:t>
    </dgm:pt>
    <dgm:pt modelId="{70E53968-AF67-47A3-B6DE-996F8D341610}" type="parTrans" cxnId="{776A36A8-B369-48E7-9F5A-9C17A3495D5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72A892A-7151-4E35-A750-DA3933F8E6A3}" type="sibTrans" cxnId="{776A36A8-B369-48E7-9F5A-9C17A3495D5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10AC17D2-D2CE-4618-A2A3-43ED3B3F9EC9}">
      <dgm:prSet phldrT="[Text]" custT="1"/>
      <dgm:spPr/>
      <dgm:t>
        <a:bodyPr/>
        <a:lstStyle/>
        <a:p>
          <a:r>
            <a:rPr lang="en-US" sz="2800" b="1" dirty="0">
              <a:solidFill>
                <a:schemeClr val="bg1"/>
              </a:solidFill>
            </a:rPr>
            <a:t>WPF</a:t>
          </a:r>
          <a:br>
            <a:rPr lang="en-US" sz="2700" dirty="0">
              <a:solidFill>
                <a:schemeClr val="bg1"/>
              </a:solidFill>
            </a:rPr>
          </a:br>
          <a:r>
            <a:rPr lang="en-US" sz="1600" dirty="0">
              <a:solidFill>
                <a:srgbClr val="B9AAEE"/>
              </a:solidFill>
            </a:rPr>
            <a:t>C# (Win32)</a:t>
          </a:r>
          <a:endParaRPr lang="en-US" sz="2700" dirty="0">
            <a:solidFill>
              <a:srgbClr val="B9AAEE"/>
            </a:solidFill>
          </a:endParaRPr>
        </a:p>
      </dgm:t>
    </dgm:pt>
    <dgm:pt modelId="{2C5CED25-8DC2-44CC-AE8B-8B71167DDD9F}" type="parTrans" cxnId="{1F1F2D25-7320-4009-9123-7CF73B14DAC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BEDC9BC-4B01-40E0-941A-0438B071B7F3}" type="sibTrans" cxnId="{1F1F2D25-7320-4009-9123-7CF73B14DAC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F68319D-A639-4CD4-A586-D1FF0D4B3D63}">
      <dgm:prSet phldrT="[Text]" custT="1"/>
      <dgm:spPr/>
      <dgm:t>
        <a:bodyPr/>
        <a:lstStyle/>
        <a:p>
          <a:r>
            <a:rPr lang="en-US" sz="2800" b="1" dirty="0">
              <a:solidFill>
                <a:schemeClr val="bg1"/>
              </a:solidFill>
            </a:rPr>
            <a:t>UWP</a:t>
          </a:r>
          <a:br>
            <a:rPr lang="en-US" sz="2700" dirty="0">
              <a:solidFill>
                <a:schemeClr val="bg1"/>
              </a:solidFill>
            </a:rPr>
          </a:br>
          <a:r>
            <a:rPr lang="en-US" sz="1600" dirty="0">
              <a:solidFill>
                <a:srgbClr val="B9AAEE"/>
              </a:solidFill>
            </a:rPr>
            <a:t>C++ / C# (Sandbox)</a:t>
          </a:r>
          <a:endParaRPr lang="en-US" sz="2700" dirty="0">
            <a:solidFill>
              <a:srgbClr val="B9AAEE"/>
            </a:solidFill>
          </a:endParaRPr>
        </a:p>
      </dgm:t>
    </dgm:pt>
    <dgm:pt modelId="{453CA11B-DE4D-4E3D-BDDC-6C296CA59A7F}" type="parTrans" cxnId="{FFBEB191-4639-4256-AA1A-88570B038271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24D1265-1FA4-46C2-8D88-CD04AEE62374}" type="sibTrans" cxnId="{FFBEB191-4639-4256-AA1A-88570B038271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36D6DE5-43AE-49C6-9D9B-8C6949EA7465}">
      <dgm:prSet phldrT="[Text]" custT="1"/>
      <dgm:spPr/>
      <dgm:t>
        <a:bodyPr/>
        <a:lstStyle/>
        <a:p>
          <a:r>
            <a:rPr lang="en-US" sz="2800" b="1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rPr>
            <a:t>WinUI 3</a:t>
          </a:r>
          <a:br>
            <a:rPr lang="en-US" sz="2700" dirty="0">
              <a:latin typeface="+mn-lt"/>
              <a:ea typeface="Open Sans" panose="020B0606030504020204" pitchFamily="34" charset="0"/>
              <a:cs typeface="Open Sans" panose="020B0606030504020204" pitchFamily="34" charset="0"/>
            </a:rPr>
          </a:br>
          <a:r>
            <a:rPr lang="en-US" sz="1600" dirty="0">
              <a:solidFill>
                <a:srgbClr val="B9AAEE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rPr>
            <a:t>C++ / C#   (Win32)</a:t>
          </a:r>
          <a:endParaRPr lang="en-US" sz="2700" dirty="0">
            <a:solidFill>
              <a:srgbClr val="B9AAEE"/>
            </a:solidFill>
            <a:latin typeface="+mn-lt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657E483-8FD1-4201-B73A-A31C6B5ECFD0}" type="parTrans" cxnId="{54D004F9-9DE8-4DF6-A035-52DD3CB63FE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A73B7F16-88FB-43F3-8B53-0DF19875FDA9}" type="sibTrans" cxnId="{54D004F9-9DE8-4DF6-A035-52DD3CB63FE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0BBC466-D572-4CD4-87DA-C9AFD6B503D4}" type="pres">
      <dgm:prSet presAssocID="{46A14F9A-ABAC-4F2B-8820-D8956F0794A3}" presName="Name0" presStyleCnt="0">
        <dgm:presLayoutVars>
          <dgm:dir/>
          <dgm:resizeHandles val="exact"/>
        </dgm:presLayoutVars>
      </dgm:prSet>
      <dgm:spPr/>
    </dgm:pt>
    <dgm:pt modelId="{159B9F80-CAB6-4DEF-AAA9-8A4838A0DC12}" type="pres">
      <dgm:prSet presAssocID="{46A14F9A-ABAC-4F2B-8820-D8956F0794A3}" presName="arrow" presStyleLbl="bgShp" presStyleIdx="0" presStyleCnt="1"/>
      <dgm:spPr/>
    </dgm:pt>
    <dgm:pt modelId="{38A86BBA-4C02-48A6-9A66-A7A1A4C015A6}" type="pres">
      <dgm:prSet presAssocID="{46A14F9A-ABAC-4F2B-8820-D8956F0794A3}" presName="points" presStyleCnt="0"/>
      <dgm:spPr/>
    </dgm:pt>
    <dgm:pt modelId="{9AFD3116-2C72-4394-86AF-03778B5B7645}" type="pres">
      <dgm:prSet presAssocID="{B457F5FC-D802-43B7-8906-7D3C945562BA}" presName="compositeA" presStyleCnt="0"/>
      <dgm:spPr/>
    </dgm:pt>
    <dgm:pt modelId="{409E8C85-29A8-4F5F-A5A2-136098C20260}" type="pres">
      <dgm:prSet presAssocID="{B457F5FC-D802-43B7-8906-7D3C945562BA}" presName="textA" presStyleLbl="revTx" presStyleIdx="0" presStyleCnt="5">
        <dgm:presLayoutVars>
          <dgm:bulletEnabled val="1"/>
        </dgm:presLayoutVars>
      </dgm:prSet>
      <dgm:spPr/>
    </dgm:pt>
    <dgm:pt modelId="{343DB845-3638-470B-A116-38451F8E0690}" type="pres">
      <dgm:prSet presAssocID="{B457F5FC-D802-43B7-8906-7D3C945562BA}" presName="circleA" presStyleLbl="node1" presStyleIdx="0" presStyleCnt="5"/>
      <dgm:spPr/>
    </dgm:pt>
    <dgm:pt modelId="{89C786AA-E6D8-4E1E-A457-CAE4364F2A8D}" type="pres">
      <dgm:prSet presAssocID="{B457F5FC-D802-43B7-8906-7D3C945562BA}" presName="spaceA" presStyleCnt="0"/>
      <dgm:spPr/>
    </dgm:pt>
    <dgm:pt modelId="{0AC0D9CF-80ED-4865-82DD-F7701BF79B15}" type="pres">
      <dgm:prSet presAssocID="{19B923A4-80C5-475F-BA0B-64E778782ABA}" presName="space" presStyleCnt="0"/>
      <dgm:spPr/>
    </dgm:pt>
    <dgm:pt modelId="{E1C0F6D4-B500-4569-A157-FAD3E51D2ADC}" type="pres">
      <dgm:prSet presAssocID="{2C4E1C28-4DEF-48BD-87BF-6113697F660A}" presName="compositeB" presStyleCnt="0"/>
      <dgm:spPr/>
    </dgm:pt>
    <dgm:pt modelId="{BD4F50BA-3459-4432-89A9-81034EBFDC5A}" type="pres">
      <dgm:prSet presAssocID="{2C4E1C28-4DEF-48BD-87BF-6113697F660A}" presName="textB" presStyleLbl="revTx" presStyleIdx="1" presStyleCnt="5" custScaleX="120772">
        <dgm:presLayoutVars>
          <dgm:bulletEnabled val="1"/>
        </dgm:presLayoutVars>
      </dgm:prSet>
      <dgm:spPr/>
    </dgm:pt>
    <dgm:pt modelId="{20A12D4A-C494-4103-A663-7B5D7022C94D}" type="pres">
      <dgm:prSet presAssocID="{2C4E1C28-4DEF-48BD-87BF-6113697F660A}" presName="circleB" presStyleLbl="node1" presStyleIdx="1" presStyleCnt="5"/>
      <dgm:spPr/>
    </dgm:pt>
    <dgm:pt modelId="{B18D7039-7FD6-44F7-AA45-59908BD7116E}" type="pres">
      <dgm:prSet presAssocID="{2C4E1C28-4DEF-48BD-87BF-6113697F660A}" presName="spaceB" presStyleCnt="0"/>
      <dgm:spPr/>
    </dgm:pt>
    <dgm:pt modelId="{2638631F-2075-41D1-AB5D-0C675674879C}" type="pres">
      <dgm:prSet presAssocID="{872A892A-7151-4E35-A750-DA3933F8E6A3}" presName="space" presStyleCnt="0"/>
      <dgm:spPr/>
    </dgm:pt>
    <dgm:pt modelId="{1A072EC6-87BA-4F5A-9D5A-77A222426DBA}" type="pres">
      <dgm:prSet presAssocID="{10AC17D2-D2CE-4618-A2A3-43ED3B3F9EC9}" presName="compositeA" presStyleCnt="0"/>
      <dgm:spPr/>
    </dgm:pt>
    <dgm:pt modelId="{101877CB-6A52-49F2-B1B1-BC5F17A1877F}" type="pres">
      <dgm:prSet presAssocID="{10AC17D2-D2CE-4618-A2A3-43ED3B3F9EC9}" presName="textA" presStyleLbl="revTx" presStyleIdx="2" presStyleCnt="5">
        <dgm:presLayoutVars>
          <dgm:bulletEnabled val="1"/>
        </dgm:presLayoutVars>
      </dgm:prSet>
      <dgm:spPr/>
    </dgm:pt>
    <dgm:pt modelId="{A15874B0-5960-4512-A875-BEF226ECFE25}" type="pres">
      <dgm:prSet presAssocID="{10AC17D2-D2CE-4618-A2A3-43ED3B3F9EC9}" presName="circleA" presStyleLbl="node1" presStyleIdx="2" presStyleCnt="5"/>
      <dgm:spPr/>
    </dgm:pt>
    <dgm:pt modelId="{F17A68B5-FB11-42A1-B94C-ED0325DB614D}" type="pres">
      <dgm:prSet presAssocID="{10AC17D2-D2CE-4618-A2A3-43ED3B3F9EC9}" presName="spaceA" presStyleCnt="0"/>
      <dgm:spPr/>
    </dgm:pt>
    <dgm:pt modelId="{EB1D9659-442C-48D9-9132-4BA0B240431A}" type="pres">
      <dgm:prSet presAssocID="{FBEDC9BC-4B01-40E0-941A-0438B071B7F3}" presName="space" presStyleCnt="0"/>
      <dgm:spPr/>
    </dgm:pt>
    <dgm:pt modelId="{EAA99B1E-EC8B-45B3-8A00-5CAFC4F42AB5}" type="pres">
      <dgm:prSet presAssocID="{BF68319D-A639-4CD4-A586-D1FF0D4B3D63}" presName="compositeB" presStyleCnt="0"/>
      <dgm:spPr/>
    </dgm:pt>
    <dgm:pt modelId="{C636C60E-B2A2-45B3-8115-767E5ED2FBBF}" type="pres">
      <dgm:prSet presAssocID="{BF68319D-A639-4CD4-A586-D1FF0D4B3D63}" presName="textB" presStyleLbl="revTx" presStyleIdx="3" presStyleCnt="5">
        <dgm:presLayoutVars>
          <dgm:bulletEnabled val="1"/>
        </dgm:presLayoutVars>
      </dgm:prSet>
      <dgm:spPr/>
    </dgm:pt>
    <dgm:pt modelId="{B2A4EA7E-1AD3-4107-B3A7-8F88E024C3A1}" type="pres">
      <dgm:prSet presAssocID="{BF68319D-A639-4CD4-A586-D1FF0D4B3D63}" presName="circleB" presStyleLbl="node1" presStyleIdx="3" presStyleCnt="5"/>
      <dgm:spPr/>
    </dgm:pt>
    <dgm:pt modelId="{5CC2416F-D73B-4391-9B5C-FA3282039FF2}" type="pres">
      <dgm:prSet presAssocID="{BF68319D-A639-4CD4-A586-D1FF0D4B3D63}" presName="spaceB" presStyleCnt="0"/>
      <dgm:spPr/>
    </dgm:pt>
    <dgm:pt modelId="{21C03823-112D-4067-B681-011EBEF4798A}" type="pres">
      <dgm:prSet presAssocID="{B24D1265-1FA4-46C2-8D88-CD04AEE62374}" presName="space" presStyleCnt="0"/>
      <dgm:spPr/>
    </dgm:pt>
    <dgm:pt modelId="{C7599A7C-6383-4525-99B1-388B2D9EF50B}" type="pres">
      <dgm:prSet presAssocID="{236D6DE5-43AE-49C6-9D9B-8C6949EA7465}" presName="compositeA" presStyleCnt="0"/>
      <dgm:spPr/>
    </dgm:pt>
    <dgm:pt modelId="{AE94AAA7-6796-4222-BA56-A31F800237C1}" type="pres">
      <dgm:prSet presAssocID="{236D6DE5-43AE-49C6-9D9B-8C6949EA7465}" presName="textA" presStyleLbl="revTx" presStyleIdx="4" presStyleCnt="5">
        <dgm:presLayoutVars>
          <dgm:bulletEnabled val="1"/>
        </dgm:presLayoutVars>
      </dgm:prSet>
      <dgm:spPr/>
    </dgm:pt>
    <dgm:pt modelId="{0DF76E07-DCE4-420B-B6AB-03828B07C3FB}" type="pres">
      <dgm:prSet presAssocID="{236D6DE5-43AE-49C6-9D9B-8C6949EA7465}" presName="circleA" presStyleLbl="node1" presStyleIdx="4" presStyleCnt="5"/>
      <dgm:spPr/>
    </dgm:pt>
    <dgm:pt modelId="{9D9FE9E7-6F90-4BA1-989E-C857943A281B}" type="pres">
      <dgm:prSet presAssocID="{236D6DE5-43AE-49C6-9D9B-8C6949EA7465}" presName="spaceA" presStyleCnt="0"/>
      <dgm:spPr/>
    </dgm:pt>
  </dgm:ptLst>
  <dgm:cxnLst>
    <dgm:cxn modelId="{C037D916-EA15-42CA-8AA1-96B28FF57FF2}" type="presOf" srcId="{236D6DE5-43AE-49C6-9D9B-8C6949EA7465}" destId="{AE94AAA7-6796-4222-BA56-A31F800237C1}" srcOrd="0" destOrd="0" presId="urn:microsoft.com/office/officeart/2005/8/layout/hProcess11"/>
    <dgm:cxn modelId="{1F1F2D25-7320-4009-9123-7CF73B14DAC9}" srcId="{46A14F9A-ABAC-4F2B-8820-D8956F0794A3}" destId="{10AC17D2-D2CE-4618-A2A3-43ED3B3F9EC9}" srcOrd="2" destOrd="0" parTransId="{2C5CED25-8DC2-44CC-AE8B-8B71167DDD9F}" sibTransId="{FBEDC9BC-4B01-40E0-941A-0438B071B7F3}"/>
    <dgm:cxn modelId="{4960456A-B105-4A69-B04A-7CB6BF4823C4}" type="presOf" srcId="{B457F5FC-D802-43B7-8906-7D3C945562BA}" destId="{409E8C85-29A8-4F5F-A5A2-136098C20260}" srcOrd="0" destOrd="0" presId="urn:microsoft.com/office/officeart/2005/8/layout/hProcess11"/>
    <dgm:cxn modelId="{58F5204D-69B4-4CEE-80C6-E1C3B7E3CFDE}" type="presOf" srcId="{10AC17D2-D2CE-4618-A2A3-43ED3B3F9EC9}" destId="{101877CB-6A52-49F2-B1B1-BC5F17A1877F}" srcOrd="0" destOrd="0" presId="urn:microsoft.com/office/officeart/2005/8/layout/hProcess11"/>
    <dgm:cxn modelId="{6C33217A-31C3-4A4C-A56A-7AED6AC72154}" type="presOf" srcId="{BF68319D-A639-4CD4-A586-D1FF0D4B3D63}" destId="{C636C60E-B2A2-45B3-8115-767E5ED2FBBF}" srcOrd="0" destOrd="0" presId="urn:microsoft.com/office/officeart/2005/8/layout/hProcess11"/>
    <dgm:cxn modelId="{FFBEB191-4639-4256-AA1A-88570B038271}" srcId="{46A14F9A-ABAC-4F2B-8820-D8956F0794A3}" destId="{BF68319D-A639-4CD4-A586-D1FF0D4B3D63}" srcOrd="3" destOrd="0" parTransId="{453CA11B-DE4D-4E3D-BDDC-6C296CA59A7F}" sibTransId="{B24D1265-1FA4-46C2-8D88-CD04AEE62374}"/>
    <dgm:cxn modelId="{776A36A8-B369-48E7-9F5A-9C17A3495D58}" srcId="{46A14F9A-ABAC-4F2B-8820-D8956F0794A3}" destId="{2C4E1C28-4DEF-48BD-87BF-6113697F660A}" srcOrd="1" destOrd="0" parTransId="{70E53968-AF67-47A3-B6DE-996F8D341610}" sibTransId="{872A892A-7151-4E35-A750-DA3933F8E6A3}"/>
    <dgm:cxn modelId="{79697AB3-E38A-4225-830C-AF1B78AED95D}" type="presOf" srcId="{46A14F9A-ABAC-4F2B-8820-D8956F0794A3}" destId="{20BBC466-D572-4CD4-87DA-C9AFD6B503D4}" srcOrd="0" destOrd="0" presId="urn:microsoft.com/office/officeart/2005/8/layout/hProcess11"/>
    <dgm:cxn modelId="{A5C575B5-5DD1-42C6-96D4-158C999DD303}" type="presOf" srcId="{2C4E1C28-4DEF-48BD-87BF-6113697F660A}" destId="{BD4F50BA-3459-4432-89A9-81034EBFDC5A}" srcOrd="0" destOrd="0" presId="urn:microsoft.com/office/officeart/2005/8/layout/hProcess11"/>
    <dgm:cxn modelId="{12F166F0-2943-49FE-BFE9-DF98CF0EE4EC}" srcId="{46A14F9A-ABAC-4F2B-8820-D8956F0794A3}" destId="{B457F5FC-D802-43B7-8906-7D3C945562BA}" srcOrd="0" destOrd="0" parTransId="{9A34E2CE-6303-4F1A-9E8D-A921871FA213}" sibTransId="{19B923A4-80C5-475F-BA0B-64E778782ABA}"/>
    <dgm:cxn modelId="{54D004F9-9DE8-4DF6-A035-52DD3CB63FEE}" srcId="{46A14F9A-ABAC-4F2B-8820-D8956F0794A3}" destId="{236D6DE5-43AE-49C6-9D9B-8C6949EA7465}" srcOrd="4" destOrd="0" parTransId="{F657E483-8FD1-4201-B73A-A31C6B5ECFD0}" sibTransId="{A73B7F16-88FB-43F3-8B53-0DF19875FDA9}"/>
    <dgm:cxn modelId="{71949ABB-6A26-494A-BF82-294A006A3969}" type="presParOf" srcId="{20BBC466-D572-4CD4-87DA-C9AFD6B503D4}" destId="{159B9F80-CAB6-4DEF-AAA9-8A4838A0DC12}" srcOrd="0" destOrd="0" presId="urn:microsoft.com/office/officeart/2005/8/layout/hProcess11"/>
    <dgm:cxn modelId="{FB9B2128-4E57-4EC4-A6EC-B15A50FFC2C3}" type="presParOf" srcId="{20BBC466-D572-4CD4-87DA-C9AFD6B503D4}" destId="{38A86BBA-4C02-48A6-9A66-A7A1A4C015A6}" srcOrd="1" destOrd="0" presId="urn:microsoft.com/office/officeart/2005/8/layout/hProcess11"/>
    <dgm:cxn modelId="{ED0DEFAE-BB9C-4631-B357-0E9E4FF51DAD}" type="presParOf" srcId="{38A86BBA-4C02-48A6-9A66-A7A1A4C015A6}" destId="{9AFD3116-2C72-4394-86AF-03778B5B7645}" srcOrd="0" destOrd="0" presId="urn:microsoft.com/office/officeart/2005/8/layout/hProcess11"/>
    <dgm:cxn modelId="{81697198-6B0F-4861-A8FC-F8E39B96E8FF}" type="presParOf" srcId="{9AFD3116-2C72-4394-86AF-03778B5B7645}" destId="{409E8C85-29A8-4F5F-A5A2-136098C20260}" srcOrd="0" destOrd="0" presId="urn:microsoft.com/office/officeart/2005/8/layout/hProcess11"/>
    <dgm:cxn modelId="{3E0274FE-B1FE-49E2-97D1-B56DE3561F93}" type="presParOf" srcId="{9AFD3116-2C72-4394-86AF-03778B5B7645}" destId="{343DB845-3638-470B-A116-38451F8E0690}" srcOrd="1" destOrd="0" presId="urn:microsoft.com/office/officeart/2005/8/layout/hProcess11"/>
    <dgm:cxn modelId="{4499E934-1DB4-436A-B864-926B6BAC12BF}" type="presParOf" srcId="{9AFD3116-2C72-4394-86AF-03778B5B7645}" destId="{89C786AA-E6D8-4E1E-A457-CAE4364F2A8D}" srcOrd="2" destOrd="0" presId="urn:microsoft.com/office/officeart/2005/8/layout/hProcess11"/>
    <dgm:cxn modelId="{73163181-E523-4562-9D5C-C4DA2A5C329B}" type="presParOf" srcId="{38A86BBA-4C02-48A6-9A66-A7A1A4C015A6}" destId="{0AC0D9CF-80ED-4865-82DD-F7701BF79B15}" srcOrd="1" destOrd="0" presId="urn:microsoft.com/office/officeart/2005/8/layout/hProcess11"/>
    <dgm:cxn modelId="{1372A3D9-05D7-4AF5-BCCB-EF14EA9E3032}" type="presParOf" srcId="{38A86BBA-4C02-48A6-9A66-A7A1A4C015A6}" destId="{E1C0F6D4-B500-4569-A157-FAD3E51D2ADC}" srcOrd="2" destOrd="0" presId="urn:microsoft.com/office/officeart/2005/8/layout/hProcess11"/>
    <dgm:cxn modelId="{1F95B9B0-1187-4E15-890F-F3B0201095A1}" type="presParOf" srcId="{E1C0F6D4-B500-4569-A157-FAD3E51D2ADC}" destId="{BD4F50BA-3459-4432-89A9-81034EBFDC5A}" srcOrd="0" destOrd="0" presId="urn:microsoft.com/office/officeart/2005/8/layout/hProcess11"/>
    <dgm:cxn modelId="{63668059-F6FD-45B2-9104-169238EEF898}" type="presParOf" srcId="{E1C0F6D4-B500-4569-A157-FAD3E51D2ADC}" destId="{20A12D4A-C494-4103-A663-7B5D7022C94D}" srcOrd="1" destOrd="0" presId="urn:microsoft.com/office/officeart/2005/8/layout/hProcess11"/>
    <dgm:cxn modelId="{263DF305-18F7-47A1-9B06-22B2B16BAC39}" type="presParOf" srcId="{E1C0F6D4-B500-4569-A157-FAD3E51D2ADC}" destId="{B18D7039-7FD6-44F7-AA45-59908BD7116E}" srcOrd="2" destOrd="0" presId="urn:microsoft.com/office/officeart/2005/8/layout/hProcess11"/>
    <dgm:cxn modelId="{7259AC74-9065-49F8-9878-7A011CEC0D97}" type="presParOf" srcId="{38A86BBA-4C02-48A6-9A66-A7A1A4C015A6}" destId="{2638631F-2075-41D1-AB5D-0C675674879C}" srcOrd="3" destOrd="0" presId="urn:microsoft.com/office/officeart/2005/8/layout/hProcess11"/>
    <dgm:cxn modelId="{122D41FD-22FC-4EDD-88A0-29B2FF66B864}" type="presParOf" srcId="{38A86BBA-4C02-48A6-9A66-A7A1A4C015A6}" destId="{1A072EC6-87BA-4F5A-9D5A-77A222426DBA}" srcOrd="4" destOrd="0" presId="urn:microsoft.com/office/officeart/2005/8/layout/hProcess11"/>
    <dgm:cxn modelId="{D2BE016E-111E-4DB8-9205-0015340B3131}" type="presParOf" srcId="{1A072EC6-87BA-4F5A-9D5A-77A222426DBA}" destId="{101877CB-6A52-49F2-B1B1-BC5F17A1877F}" srcOrd="0" destOrd="0" presId="urn:microsoft.com/office/officeart/2005/8/layout/hProcess11"/>
    <dgm:cxn modelId="{5D0662FB-6CDB-4BF0-8DF8-A4A7F62FB0F5}" type="presParOf" srcId="{1A072EC6-87BA-4F5A-9D5A-77A222426DBA}" destId="{A15874B0-5960-4512-A875-BEF226ECFE25}" srcOrd="1" destOrd="0" presId="urn:microsoft.com/office/officeart/2005/8/layout/hProcess11"/>
    <dgm:cxn modelId="{0D2D1450-0460-4D8A-BDD6-C1016D738D10}" type="presParOf" srcId="{1A072EC6-87BA-4F5A-9D5A-77A222426DBA}" destId="{F17A68B5-FB11-42A1-B94C-ED0325DB614D}" srcOrd="2" destOrd="0" presId="urn:microsoft.com/office/officeart/2005/8/layout/hProcess11"/>
    <dgm:cxn modelId="{B60FACA3-B7A2-4594-9C9F-ADD1E7F96B1B}" type="presParOf" srcId="{38A86BBA-4C02-48A6-9A66-A7A1A4C015A6}" destId="{EB1D9659-442C-48D9-9132-4BA0B240431A}" srcOrd="5" destOrd="0" presId="urn:microsoft.com/office/officeart/2005/8/layout/hProcess11"/>
    <dgm:cxn modelId="{22B5EE26-34A2-45BC-92D0-89536AE311EF}" type="presParOf" srcId="{38A86BBA-4C02-48A6-9A66-A7A1A4C015A6}" destId="{EAA99B1E-EC8B-45B3-8A00-5CAFC4F42AB5}" srcOrd="6" destOrd="0" presId="urn:microsoft.com/office/officeart/2005/8/layout/hProcess11"/>
    <dgm:cxn modelId="{1DA71D4B-00B2-479F-A4D7-49439B6D47B4}" type="presParOf" srcId="{EAA99B1E-EC8B-45B3-8A00-5CAFC4F42AB5}" destId="{C636C60E-B2A2-45B3-8115-767E5ED2FBBF}" srcOrd="0" destOrd="0" presId="urn:microsoft.com/office/officeart/2005/8/layout/hProcess11"/>
    <dgm:cxn modelId="{2771388D-758E-441F-B7A3-C3232F7AAEC8}" type="presParOf" srcId="{EAA99B1E-EC8B-45B3-8A00-5CAFC4F42AB5}" destId="{B2A4EA7E-1AD3-4107-B3A7-8F88E024C3A1}" srcOrd="1" destOrd="0" presId="urn:microsoft.com/office/officeart/2005/8/layout/hProcess11"/>
    <dgm:cxn modelId="{B2E8C77C-1D94-46C4-8C5F-7407B3BD6FB6}" type="presParOf" srcId="{EAA99B1E-EC8B-45B3-8A00-5CAFC4F42AB5}" destId="{5CC2416F-D73B-4391-9B5C-FA3282039FF2}" srcOrd="2" destOrd="0" presId="urn:microsoft.com/office/officeart/2005/8/layout/hProcess11"/>
    <dgm:cxn modelId="{2689045B-3400-4E38-8F06-596ADF04FEDB}" type="presParOf" srcId="{38A86BBA-4C02-48A6-9A66-A7A1A4C015A6}" destId="{21C03823-112D-4067-B681-011EBEF4798A}" srcOrd="7" destOrd="0" presId="urn:microsoft.com/office/officeart/2005/8/layout/hProcess11"/>
    <dgm:cxn modelId="{50AA9D69-8BDC-4091-A93C-DEF428A73306}" type="presParOf" srcId="{38A86BBA-4C02-48A6-9A66-A7A1A4C015A6}" destId="{C7599A7C-6383-4525-99B1-388B2D9EF50B}" srcOrd="8" destOrd="0" presId="urn:microsoft.com/office/officeart/2005/8/layout/hProcess11"/>
    <dgm:cxn modelId="{D1D1D280-2459-4335-A9D4-33590C5F13B3}" type="presParOf" srcId="{C7599A7C-6383-4525-99B1-388B2D9EF50B}" destId="{AE94AAA7-6796-4222-BA56-A31F800237C1}" srcOrd="0" destOrd="0" presId="urn:microsoft.com/office/officeart/2005/8/layout/hProcess11"/>
    <dgm:cxn modelId="{104A2ACD-4F10-4EEC-8EC4-54D136087B5A}" type="presParOf" srcId="{C7599A7C-6383-4525-99B1-388B2D9EF50B}" destId="{0DF76E07-DCE4-420B-B6AB-03828B07C3FB}" srcOrd="1" destOrd="0" presId="urn:microsoft.com/office/officeart/2005/8/layout/hProcess11"/>
    <dgm:cxn modelId="{68EB10B5-0E4B-419E-94B6-0B8A0D0A363C}" type="presParOf" srcId="{C7599A7C-6383-4525-99B1-388B2D9EF50B}" destId="{9D9FE9E7-6F90-4BA1-989E-C857943A281B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9B9F80-CAB6-4DEF-AAA9-8A4838A0DC12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9E8C85-29A8-4F5F-A5A2-136098C20260}">
      <dsp:nvSpPr>
        <dsp:cNvPr id="0" name=""/>
        <dsp:cNvSpPr/>
      </dsp:nvSpPr>
      <dsp:spPr>
        <a:xfrm>
          <a:off x="2721" y="0"/>
          <a:ext cx="174909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bg1"/>
              </a:solidFill>
            </a:rPr>
            <a:t>MFC</a:t>
          </a:r>
          <a:br>
            <a:rPr lang="en-US" sz="2700" kern="1200" dirty="0">
              <a:solidFill>
                <a:srgbClr val="B9AAEE"/>
              </a:solidFill>
            </a:rPr>
          </a:br>
          <a:r>
            <a:rPr lang="en-US" sz="1600" kern="1200" dirty="0">
              <a:solidFill>
                <a:srgbClr val="B9AAEE"/>
              </a:solidFill>
            </a:rPr>
            <a:t>C++ (Win32)</a:t>
          </a:r>
          <a:endParaRPr lang="en-US" sz="2700" kern="1200" dirty="0">
            <a:solidFill>
              <a:srgbClr val="B9AAEE"/>
            </a:solidFill>
          </a:endParaRPr>
        </a:p>
      </dsp:txBody>
      <dsp:txXfrm>
        <a:off x="2721" y="0"/>
        <a:ext cx="1749091" cy="1740535"/>
      </dsp:txXfrm>
    </dsp:sp>
    <dsp:sp modelId="{343DB845-3638-470B-A116-38451F8E0690}">
      <dsp:nvSpPr>
        <dsp:cNvPr id="0" name=""/>
        <dsp:cNvSpPr/>
      </dsp:nvSpPr>
      <dsp:spPr>
        <a:xfrm>
          <a:off x="659700" y="1958102"/>
          <a:ext cx="435133" cy="43513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4F50BA-3459-4432-89A9-81034EBFDC5A}">
      <dsp:nvSpPr>
        <dsp:cNvPr id="0" name=""/>
        <dsp:cNvSpPr/>
      </dsp:nvSpPr>
      <dsp:spPr>
        <a:xfrm>
          <a:off x="1839267" y="2610802"/>
          <a:ext cx="211241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</a:rPr>
            <a:t>WinForms</a:t>
          </a:r>
          <a:br>
            <a:rPr lang="en-US" sz="2700" kern="1200" dirty="0">
              <a:solidFill>
                <a:srgbClr val="B9AAEE"/>
              </a:solidFill>
            </a:rPr>
          </a:br>
          <a:r>
            <a:rPr lang="en-US" sz="1600" kern="1200" dirty="0">
              <a:solidFill>
                <a:srgbClr val="B9AAEE"/>
              </a:solidFill>
            </a:rPr>
            <a:t>C# (Win32)</a:t>
          </a:r>
          <a:endParaRPr lang="en-US" sz="2700" kern="1200" dirty="0">
            <a:solidFill>
              <a:srgbClr val="B9AAEE"/>
            </a:solidFill>
          </a:endParaRPr>
        </a:p>
      </dsp:txBody>
      <dsp:txXfrm>
        <a:off x="1839267" y="2610802"/>
        <a:ext cx="2112412" cy="1740535"/>
      </dsp:txXfrm>
    </dsp:sp>
    <dsp:sp modelId="{20A12D4A-C494-4103-A663-7B5D7022C94D}">
      <dsp:nvSpPr>
        <dsp:cNvPr id="0" name=""/>
        <dsp:cNvSpPr/>
      </dsp:nvSpPr>
      <dsp:spPr>
        <a:xfrm>
          <a:off x="2677907" y="1958102"/>
          <a:ext cx="435133" cy="435133"/>
        </a:xfrm>
        <a:prstGeom prst="ellipse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1877CB-6A52-49F2-B1B1-BC5F17A1877F}">
      <dsp:nvSpPr>
        <dsp:cNvPr id="0" name=""/>
        <dsp:cNvSpPr/>
      </dsp:nvSpPr>
      <dsp:spPr>
        <a:xfrm>
          <a:off x="4039134" y="0"/>
          <a:ext cx="174909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bg1"/>
              </a:solidFill>
            </a:rPr>
            <a:t>WPF</a:t>
          </a:r>
          <a:br>
            <a:rPr lang="en-US" sz="2700" kern="1200" dirty="0">
              <a:solidFill>
                <a:schemeClr val="bg1"/>
              </a:solidFill>
            </a:rPr>
          </a:br>
          <a:r>
            <a:rPr lang="en-US" sz="1600" kern="1200" dirty="0">
              <a:solidFill>
                <a:srgbClr val="B9AAEE"/>
              </a:solidFill>
            </a:rPr>
            <a:t>C# (Win32)</a:t>
          </a:r>
          <a:endParaRPr lang="en-US" sz="2700" kern="1200" dirty="0">
            <a:solidFill>
              <a:srgbClr val="B9AAEE"/>
            </a:solidFill>
          </a:endParaRPr>
        </a:p>
      </dsp:txBody>
      <dsp:txXfrm>
        <a:off x="4039134" y="0"/>
        <a:ext cx="1749091" cy="1740535"/>
      </dsp:txXfrm>
    </dsp:sp>
    <dsp:sp modelId="{A15874B0-5960-4512-A875-BEF226ECFE25}">
      <dsp:nvSpPr>
        <dsp:cNvPr id="0" name=""/>
        <dsp:cNvSpPr/>
      </dsp:nvSpPr>
      <dsp:spPr>
        <a:xfrm>
          <a:off x="4696113" y="1958102"/>
          <a:ext cx="435133" cy="435133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36C60E-B2A2-45B3-8115-767E5ED2FBBF}">
      <dsp:nvSpPr>
        <dsp:cNvPr id="0" name=""/>
        <dsp:cNvSpPr/>
      </dsp:nvSpPr>
      <dsp:spPr>
        <a:xfrm>
          <a:off x="5875680" y="2610802"/>
          <a:ext cx="174909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bg1"/>
              </a:solidFill>
            </a:rPr>
            <a:t>UWP</a:t>
          </a:r>
          <a:br>
            <a:rPr lang="en-US" sz="2700" kern="1200" dirty="0">
              <a:solidFill>
                <a:schemeClr val="bg1"/>
              </a:solidFill>
            </a:rPr>
          </a:br>
          <a:r>
            <a:rPr lang="en-US" sz="1600" kern="1200" dirty="0">
              <a:solidFill>
                <a:srgbClr val="B9AAEE"/>
              </a:solidFill>
            </a:rPr>
            <a:t>C++ / C# (Sandbox)</a:t>
          </a:r>
          <a:endParaRPr lang="en-US" sz="2700" kern="1200" dirty="0">
            <a:solidFill>
              <a:srgbClr val="B9AAEE"/>
            </a:solidFill>
          </a:endParaRPr>
        </a:p>
      </dsp:txBody>
      <dsp:txXfrm>
        <a:off x="5875680" y="2610802"/>
        <a:ext cx="1749091" cy="1740535"/>
      </dsp:txXfrm>
    </dsp:sp>
    <dsp:sp modelId="{B2A4EA7E-1AD3-4107-B3A7-8F88E024C3A1}">
      <dsp:nvSpPr>
        <dsp:cNvPr id="0" name=""/>
        <dsp:cNvSpPr/>
      </dsp:nvSpPr>
      <dsp:spPr>
        <a:xfrm>
          <a:off x="6532659" y="1958102"/>
          <a:ext cx="435133" cy="435133"/>
        </a:xfrm>
        <a:prstGeom prst="ellipse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4AAA7-6796-4222-BA56-A31F800237C1}">
      <dsp:nvSpPr>
        <dsp:cNvPr id="0" name=""/>
        <dsp:cNvSpPr/>
      </dsp:nvSpPr>
      <dsp:spPr>
        <a:xfrm>
          <a:off x="7712226" y="0"/>
          <a:ext cx="174909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rPr>
            <a:t>WinUI 3</a:t>
          </a:r>
          <a:br>
            <a:rPr lang="en-US" sz="2700" kern="1200" dirty="0">
              <a:latin typeface="+mn-lt"/>
              <a:ea typeface="Open Sans" panose="020B0606030504020204" pitchFamily="34" charset="0"/>
              <a:cs typeface="Open Sans" panose="020B0606030504020204" pitchFamily="34" charset="0"/>
            </a:rPr>
          </a:br>
          <a:r>
            <a:rPr lang="en-US" sz="1600" kern="1200" dirty="0">
              <a:solidFill>
                <a:srgbClr val="B9AAEE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rPr>
            <a:t>C++ / C#   (Win32)</a:t>
          </a:r>
          <a:endParaRPr lang="en-US" sz="2700" kern="1200" dirty="0">
            <a:solidFill>
              <a:srgbClr val="B9AAEE"/>
            </a:solidFill>
            <a:latin typeface="+mn-lt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7712226" y="0"/>
        <a:ext cx="1749091" cy="1740535"/>
      </dsp:txXfrm>
    </dsp:sp>
    <dsp:sp modelId="{0DF76E07-DCE4-420B-B6AB-03828B07C3FB}">
      <dsp:nvSpPr>
        <dsp:cNvPr id="0" name=""/>
        <dsp:cNvSpPr/>
      </dsp:nvSpPr>
      <dsp:spPr>
        <a:xfrm>
          <a:off x="8369205" y="1958102"/>
          <a:ext cx="435133" cy="435133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EE029-F5B2-49B8-B522-A10F449FFBC3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8AB672-F941-4FA0-BB9B-FA3CA29E6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53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9E9D6-481D-4F71-9C74-77C4DFE08F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92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59F7C-1FC9-4E7C-BB06-BBDFE6EF937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761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AB672-F941-4FA0-BB9B-FA3CA29E62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327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97F93C-F9E3-9306-33B4-6FFECD1EB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8BBF-E80D-4C37-8DEF-9BB67789D0DE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304D4A-41D4-09B0-37DA-21330FB4E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8A29E-B815-3682-8ECC-D9F99BED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03B87-CFFD-4F59-A6BF-678D29DEE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18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  <p:sldLayoutId id="214748366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hyperlink" Target="https://aka.ms/winui3" TargetMode="External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oolkitlabs.dev/" TargetMode="External"/><Relationship Id="rId5" Type="http://schemas.openxmlformats.org/officeDocument/2006/relationships/hyperlink" Target="https://aka.ms/toolkit/windows" TargetMode="External"/><Relationship Id="rId4" Type="http://schemas.openxmlformats.org/officeDocument/2006/relationships/hyperlink" Target="https://aka.ms/wt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ifdef" TargetMode="External"/><Relationship Id="rId7" Type="http://schemas.openxmlformats.org/officeDocument/2006/relationships/image" Target="../media/image25.svg"/><Relationship Id="rId2" Type="http://schemas.openxmlformats.org/officeDocument/2006/relationships/hyperlink" Target="https://toolkitlabs.dev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hyperlink" Target="https://aka.ms/toolkit/windows" TargetMode="External"/><Relationship Id="rId4" Type="http://schemas.openxmlformats.org/officeDocument/2006/relationships/hyperlink" Target="https://aka.ms/toolkit/docs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toolki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aka.ms/toolkit/windows" TargetMode="External"/><Relationship Id="rId3" Type="http://schemas.openxmlformats.org/officeDocument/2006/relationships/hyperlink" Target="https://aka.ms/mvvmtoolkit" TargetMode="External"/><Relationship Id="rId7" Type="http://schemas.openxmlformats.org/officeDocument/2006/relationships/image" Target="../media/image14.png"/><Relationship Id="rId2" Type="http://schemas.openxmlformats.org/officeDocument/2006/relationships/hyperlink" Target="https://aka.ms/toolkit/dotnet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aka.ms/toolkit/maui" TargetMode="External"/><Relationship Id="rId11" Type="http://schemas.openxmlformats.org/officeDocument/2006/relationships/hyperlink" Target="https://aka.ms/toolkit/labs/windows" TargetMode="External"/><Relationship Id="rId5" Type="http://schemas.openxmlformats.org/officeDocument/2006/relationships/image" Target="../media/image13.png"/><Relationship Id="rId10" Type="http://schemas.openxmlformats.org/officeDocument/2006/relationships/hyperlink" Target="https://github.com/CommunityToolkit/Labs-GazeControls" TargetMode="External"/><Relationship Id="rId4" Type="http://schemas.openxmlformats.org/officeDocument/2006/relationships/image" Target="../media/image12.png"/><Relationship Id="rId9" Type="http://schemas.openxmlformats.org/officeDocument/2006/relationships/hyperlink" Target="https://github.com/CommunityToolkit/Labs-IntelligentAPI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4728E-A4DD-C445-8A79-38494D12D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Version 3?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C5710CE-D2B8-4E49-77A9-32D1B7BFBEDA}"/>
              </a:ext>
            </a:extLst>
          </p:cNvPr>
          <p:cNvSpPr/>
          <p:nvPr/>
        </p:nvSpPr>
        <p:spPr>
          <a:xfrm>
            <a:off x="2872109" y="5562120"/>
            <a:ext cx="3848987" cy="595869"/>
          </a:xfrm>
          <a:prstGeom prst="roundRect">
            <a:avLst/>
          </a:prstGeom>
          <a:solidFill>
            <a:srgbClr val="190649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C# .NET Native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1600" dirty="0">
                <a:solidFill>
                  <a:schemeClr val="bg1"/>
                </a:solidFill>
              </a:rPr>
              <a:t>.NET Standard 2.0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936469-ABC5-4D9D-291D-C292370384B2}"/>
              </a:ext>
            </a:extLst>
          </p:cNvPr>
          <p:cNvSpPr/>
          <p:nvPr/>
        </p:nvSpPr>
        <p:spPr>
          <a:xfrm>
            <a:off x="2866040" y="1690688"/>
            <a:ext cx="8144539" cy="985284"/>
          </a:xfrm>
          <a:prstGeom prst="roundRect">
            <a:avLst/>
          </a:prstGeom>
          <a:solidFill>
            <a:srgbClr val="512B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Windows Community Toolkit</a:t>
            </a:r>
            <a:br>
              <a:rPr lang="en-US" dirty="0"/>
            </a:br>
            <a:r>
              <a:rPr lang="en-US" dirty="0"/>
              <a:t>(Future 8.0 – C# Only)</a:t>
            </a:r>
            <a:br>
              <a:rPr lang="en-US" dirty="0"/>
            </a:br>
            <a:r>
              <a:rPr lang="en-US" dirty="0"/>
              <a:t>CommunityToolkit.WinUI.*</a:t>
            </a:r>
            <a:endParaRPr lang="en-US" sz="20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4EDDBBC-28E8-AC5E-BE45-A1A5C3A5F9B6}"/>
              </a:ext>
            </a:extLst>
          </p:cNvPr>
          <p:cNvSpPr/>
          <p:nvPr/>
        </p:nvSpPr>
        <p:spPr>
          <a:xfrm>
            <a:off x="2870375" y="2981166"/>
            <a:ext cx="3848988" cy="985284"/>
          </a:xfrm>
          <a:prstGeom prst="roundRect">
            <a:avLst/>
          </a:prstGeom>
          <a:solidFill>
            <a:srgbClr val="512B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WinUI 2 Controls</a:t>
            </a:r>
            <a:br>
              <a:rPr lang="en-US" dirty="0"/>
            </a:br>
            <a:r>
              <a:rPr lang="en-US" dirty="0" err="1"/>
              <a:t>Microsoft.UI.Xaml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570A48-128D-F253-76DE-D25CEDD012A6}"/>
              </a:ext>
            </a:extLst>
          </p:cNvPr>
          <p:cNvSpPr/>
          <p:nvPr/>
        </p:nvSpPr>
        <p:spPr>
          <a:xfrm>
            <a:off x="7161592" y="2981165"/>
            <a:ext cx="3848988" cy="2230839"/>
          </a:xfrm>
          <a:prstGeom prst="roundRect">
            <a:avLst/>
          </a:prstGeom>
          <a:solidFill>
            <a:srgbClr val="512B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WinUI 3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Controls + “Rendering”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Microsoft.UI.Xaml</a:t>
            </a: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5052B89-BB50-F580-C91D-1BC2C89A0140}"/>
              </a:ext>
            </a:extLst>
          </p:cNvPr>
          <p:cNvSpPr/>
          <p:nvPr/>
        </p:nvSpPr>
        <p:spPr>
          <a:xfrm>
            <a:off x="2866041" y="4226721"/>
            <a:ext cx="3848988" cy="985284"/>
          </a:xfrm>
          <a:prstGeom prst="roundRect">
            <a:avLst/>
          </a:prstGeom>
          <a:solidFill>
            <a:srgbClr val="B9AA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1F1F1F"/>
                </a:solidFill>
              </a:rPr>
              <a:t>UWP XAML “Rendering”</a:t>
            </a:r>
          </a:p>
          <a:p>
            <a:pPr algn="ctr"/>
            <a:r>
              <a:rPr lang="en-US" dirty="0" err="1">
                <a:solidFill>
                  <a:srgbClr val="1F1F1F"/>
                </a:solidFill>
              </a:rPr>
              <a:t>Windows.UI.Xaml</a:t>
            </a:r>
            <a:endParaRPr lang="en-US" dirty="0">
              <a:solidFill>
                <a:srgbClr val="1F1F1F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0E24489-D924-A533-7B8F-84FCB5A7930B}"/>
              </a:ext>
            </a:extLst>
          </p:cNvPr>
          <p:cNvSpPr/>
          <p:nvPr/>
        </p:nvSpPr>
        <p:spPr>
          <a:xfrm>
            <a:off x="838200" y="1690688"/>
            <a:ext cx="1842578" cy="412671"/>
          </a:xfrm>
          <a:prstGeom prst="roundRect">
            <a:avLst/>
          </a:prstGeom>
          <a:solidFill>
            <a:srgbClr val="512B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 OS Agnostic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2A6D8CA-FAC9-F888-F99B-870C3ADE7EBC}"/>
              </a:ext>
            </a:extLst>
          </p:cNvPr>
          <p:cNvSpPr/>
          <p:nvPr/>
        </p:nvSpPr>
        <p:spPr>
          <a:xfrm>
            <a:off x="838200" y="4799333"/>
            <a:ext cx="1842578" cy="412671"/>
          </a:xfrm>
          <a:prstGeom prst="roundRect">
            <a:avLst/>
          </a:prstGeom>
          <a:solidFill>
            <a:srgbClr val="B9AA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1F1F1F"/>
                </a:solidFill>
              </a:rPr>
              <a:t>Win OS Dependent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CF8180D-FE83-22DE-C751-3E1F8FD92D83}"/>
              </a:ext>
            </a:extLst>
          </p:cNvPr>
          <p:cNvSpPr/>
          <p:nvPr/>
        </p:nvSpPr>
        <p:spPr>
          <a:xfrm>
            <a:off x="7161593" y="5562120"/>
            <a:ext cx="3848987" cy="573265"/>
          </a:xfrm>
          <a:prstGeom prst="roundRect">
            <a:avLst/>
          </a:prstGeom>
          <a:solidFill>
            <a:srgbClr val="190649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C#/WinRT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.NET 6+</a:t>
            </a:r>
          </a:p>
        </p:txBody>
      </p:sp>
    </p:spTree>
    <p:extLst>
      <p:ext uri="{BB962C8B-B14F-4D97-AF65-F5344CB8AC3E}">
        <p14:creationId xmlns:p14="http://schemas.microsoft.com/office/powerpoint/2010/main" val="407118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5404B-5682-7D41-BE99-EFA911343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XAML</a:t>
            </a:r>
            <a:r>
              <a:rPr lang="en-US" sz="3200" b="0" dirty="0"/>
              <a:t> is </a:t>
            </a:r>
            <a:r>
              <a:rPr lang="en-US" sz="3200" b="0" dirty="0" err="1"/>
              <a:t>e</a:t>
            </a:r>
            <a:r>
              <a:rPr lang="en-US" sz="3200" dirty="0" err="1"/>
              <a:t>X</a:t>
            </a:r>
            <a:r>
              <a:rPr lang="en-US" sz="3200" b="0" dirty="0" err="1"/>
              <a:t>tensible</a:t>
            </a:r>
            <a:r>
              <a:rPr lang="en-US" sz="3200" b="0" dirty="0"/>
              <a:t> </a:t>
            </a:r>
            <a:r>
              <a:rPr lang="en-US" sz="3200" dirty="0"/>
              <a:t>A</a:t>
            </a:r>
            <a:r>
              <a:rPr lang="en-US" sz="3200" b="0" dirty="0"/>
              <a:t>pplication </a:t>
            </a:r>
            <a:r>
              <a:rPr lang="en-US" sz="3200" dirty="0"/>
              <a:t>M</a:t>
            </a:r>
            <a:r>
              <a:rPr lang="en-US" sz="3200" b="0" dirty="0"/>
              <a:t>arkup </a:t>
            </a:r>
            <a:r>
              <a:rPr lang="en-US" sz="3200" dirty="0"/>
              <a:t>L</a:t>
            </a:r>
            <a:r>
              <a:rPr lang="en-US" sz="3200" b="0" dirty="0"/>
              <a:t>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5D8B1-3091-2214-D1D2-9207DF4EF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838700" cy="200342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dirty="0"/>
              <a:t>XAML is </a:t>
            </a:r>
            <a:r>
              <a:rPr lang="en-US" sz="1600" b="1" dirty="0"/>
              <a:t>like a combination of HTML + CSS</a:t>
            </a:r>
            <a:br>
              <a:rPr lang="en-US" sz="1600" b="1" dirty="0"/>
            </a:br>
            <a:r>
              <a:rPr lang="en-US" sz="1600" dirty="0"/>
              <a:t>but using XML &amp; used to define both:</a:t>
            </a:r>
          </a:p>
          <a:p>
            <a:pPr>
              <a:lnSpc>
                <a:spcPct val="150000"/>
              </a:lnSpc>
            </a:pPr>
            <a:r>
              <a:rPr lang="en-US" sz="1400" b="1" dirty="0"/>
              <a:t>Layout / Presentation </a:t>
            </a:r>
            <a:r>
              <a:rPr lang="en-US" sz="1400" dirty="0"/>
              <a:t>of an Application</a:t>
            </a:r>
          </a:p>
          <a:p>
            <a:r>
              <a:rPr lang="en-US" sz="1400" b="1" dirty="0"/>
              <a:t>Style / Look-and-feel </a:t>
            </a:r>
            <a:r>
              <a:rPr lang="en-US" sz="1400" dirty="0"/>
              <a:t>of components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B3EAF3F-BBDC-1426-40EB-344AA8479742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778500" cy="200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dirty="0"/>
              <a:t>XAML developers generally separate these concerns:</a:t>
            </a:r>
            <a:br>
              <a:rPr lang="en-US" sz="1600" dirty="0"/>
            </a:b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1400" b="1" dirty="0"/>
              <a:t>Pages </a:t>
            </a:r>
            <a:r>
              <a:rPr lang="en-US" sz="1400" dirty="0"/>
              <a:t>for content</a:t>
            </a:r>
          </a:p>
          <a:p>
            <a:r>
              <a:rPr lang="en-US" sz="1400" b="1" dirty="0"/>
              <a:t>Resources / </a:t>
            </a:r>
            <a:r>
              <a:rPr lang="en-US" sz="1400" b="1" dirty="0" err="1"/>
              <a:t>ResourceDictionary</a:t>
            </a:r>
            <a:r>
              <a:rPr lang="en-US" sz="1400" b="1" dirty="0"/>
              <a:t> </a:t>
            </a:r>
            <a:r>
              <a:rPr lang="en-US" sz="1400" dirty="0"/>
              <a:t>for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88CCD1-C5BB-E041-F515-78C9D5B7F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25049"/>
            <a:ext cx="12192000" cy="273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130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5404B-5682-7D41-BE99-EFA911343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Data Binding </a:t>
            </a:r>
            <a:r>
              <a:rPr lang="en-US" sz="3200" b="0" dirty="0"/>
              <a:t>auto-updates the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5D8B1-3091-2214-D1D2-9207DF4EF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91100" cy="200342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dirty="0"/>
              <a:t>Reduces need for code that just manipulates UI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i="1" dirty="0"/>
              <a:t>(If you’re doing this, there’s usually a better way!)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10840C2-46BC-B84B-9E7B-6CE61B0EFD57}"/>
              </a:ext>
            </a:extLst>
          </p:cNvPr>
          <p:cNvSpPr txBox="1">
            <a:spLocks/>
          </p:cNvSpPr>
          <p:nvPr/>
        </p:nvSpPr>
        <p:spPr>
          <a:xfrm>
            <a:off x="6762750" y="1822450"/>
            <a:ext cx="4991100" cy="200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dirty="0"/>
              <a:t>Usually handled by following the MVVM pattern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100" i="1" dirty="0"/>
              <a:t>(Hey, we have a Toolkit for that! </a:t>
            </a:r>
            <a:r>
              <a:rPr lang="en-US" sz="1100" dirty="0"/>
              <a:t>😉</a:t>
            </a:r>
            <a:r>
              <a:rPr lang="en-US" sz="1100" i="1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65BA78-E7CF-1A20-03EE-1E03BDCE8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5097"/>
            <a:ext cx="12192000" cy="393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23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5404B-5682-7D41-BE99-EFA911343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Look of an Object</a:t>
            </a:r>
            <a:endParaRPr lang="en-US" sz="3200"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5D8B1-3091-2214-D1D2-9207DF4EF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668000" cy="87312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dirty="0" err="1"/>
              <a:t>DataTemplates</a:t>
            </a:r>
            <a:r>
              <a:rPr lang="en-US" sz="1600" dirty="0"/>
              <a:t> take your object and </a:t>
            </a:r>
            <a:r>
              <a:rPr lang="en-US" sz="1600" b="1" dirty="0"/>
              <a:t>display it using a specific set of UI elements via Data Binding</a:t>
            </a:r>
            <a:r>
              <a:rPr lang="en-US" sz="1600" dirty="0"/>
              <a:t>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CCB755-6257-E5B3-E1B9-1328F4312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67845"/>
            <a:ext cx="12192000" cy="41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226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520420E-E223-474A-E4E6-0929A53CD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Getting Started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145476-4544-249A-877C-E40221D98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Visual Studio 2022 17.1+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B9AAE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https://aka.ms/winui3</a:t>
            </a:r>
            <a:endParaRPr lang="en-US" sz="1200" dirty="0"/>
          </a:p>
          <a:p>
            <a:r>
              <a:rPr lang="en-US" sz="1200" dirty="0"/>
              <a:t>.NET Desktop Development Workload</a:t>
            </a:r>
          </a:p>
          <a:p>
            <a:r>
              <a:rPr lang="en-US" sz="1200" dirty="0"/>
              <a:t>Windows 10 SDK (10.0.19041.0)</a:t>
            </a:r>
            <a:br>
              <a:rPr lang="en-US" sz="1200" dirty="0"/>
            </a:br>
            <a:endParaRPr lang="en-US" dirty="0"/>
          </a:p>
          <a:p>
            <a:pPr marL="0" indent="0">
              <a:buNone/>
            </a:pPr>
            <a:r>
              <a:rPr lang="en-US" b="1" dirty="0"/>
              <a:t>Windows Template Studio</a:t>
            </a:r>
            <a:br>
              <a:rPr lang="en-US" b="1" dirty="0"/>
            </a:br>
            <a:r>
              <a:rPr lang="en-US" sz="1400" dirty="0">
                <a:solidFill>
                  <a:srgbClr val="B9AAE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https://aka.ms/wts</a:t>
            </a:r>
            <a:endParaRPr lang="en-US" dirty="0">
              <a:solidFill>
                <a:srgbClr val="B9AAEE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Windows Community Toolkit</a:t>
            </a:r>
            <a:br>
              <a:rPr lang="en-US" b="1" dirty="0"/>
            </a:br>
            <a:r>
              <a:rPr lang="en-US" sz="1400" dirty="0">
                <a:solidFill>
                  <a:srgbClr val="B9AAEE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https://aka.ms/toolkit/windows</a:t>
            </a:r>
            <a:r>
              <a:rPr lang="en-US" sz="1400" dirty="0">
                <a:solidFill>
                  <a:srgbClr val="B9AAEE"/>
                </a:solidFill>
              </a:rPr>
              <a:t> </a:t>
            </a:r>
            <a:r>
              <a:rPr lang="en-US" sz="1400" dirty="0"/>
              <a:t> 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Windows Community Toolkit Labs </a:t>
            </a:r>
            <a:r>
              <a:rPr lang="en-US" dirty="0"/>
              <a:t>🧪</a:t>
            </a:r>
            <a:br>
              <a:rPr lang="en-US" dirty="0"/>
            </a:br>
            <a:r>
              <a:rPr lang="en-US" sz="1400" dirty="0">
                <a:solidFill>
                  <a:srgbClr val="B9AAEE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https://toolkitlabs.dev/</a:t>
            </a:r>
            <a:endParaRPr lang="en-US" dirty="0">
              <a:solidFill>
                <a:srgbClr val="B9AAEE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EEB42A6-006F-56BD-C22A-E6A9A4E28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831" y="1100484"/>
            <a:ext cx="6726169" cy="2439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6625F28-A94B-7569-1243-A73321805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830" y="3540472"/>
            <a:ext cx="6726170" cy="2498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0136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16947F-D2B1-2EE3-A82A-B8BDC9AEBE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Let’s start an App!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58D3F52-6DF6-32F0-3653-E67606AECD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5F7E4465-CA4C-5715-40F1-1A42DEE62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716280"/>
            <a:ext cx="24765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722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AF6F96-0B7E-2841-E4A9-228A56F8D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Links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3D4F7C7-EC12-5792-3714-C71790330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B9AAEE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https://toolkitlabs.dev</a:t>
            </a:r>
            <a:endParaRPr lang="en-US" sz="2400" dirty="0">
              <a:solidFill>
                <a:srgbClr val="B9AAEE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B9AAE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https://aka.ms/ifdef</a:t>
            </a:r>
            <a:endParaRPr lang="en-US" sz="2400" dirty="0">
              <a:solidFill>
                <a:srgbClr val="B9AAEE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B9AAE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https://aka.ms/toolkit/docs</a:t>
            </a:r>
            <a:endParaRPr lang="en-US" sz="2400" dirty="0">
              <a:solidFill>
                <a:srgbClr val="B9AAEE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B9AAEE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https://aka.ms/toolkit/windows</a:t>
            </a:r>
            <a:endParaRPr lang="en-US" sz="2400" dirty="0">
              <a:solidFill>
                <a:srgbClr val="B9AAEE"/>
              </a:solidFill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B9AAEE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B9AAEE"/>
                </a:solidFill>
              </a:rPr>
              <a:t>🦙 @XAMLLlama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B9AAEE"/>
              </a:solidFill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B9AAEE"/>
              </a:solidFill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0678FB0-C6DD-3FE1-4646-7EAD6D3043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83700" y="4126187"/>
            <a:ext cx="20701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62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696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Accelerate your WinUI 3 app with the Windows Community Toolkit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A. Hawker 🦙 (aka XAML Llama)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01CF5D5-A236-9136-6AA1-9A5506CAC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28273" y="480292"/>
            <a:ext cx="2997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Who</a:t>
            </a:r>
            <a:r>
              <a:rPr lang="en-US" dirty="0"/>
              <a:t> am I?</a:t>
            </a:r>
          </a:p>
        </p:txBody>
      </p:sp>
      <p:pic>
        <p:nvPicPr>
          <p:cNvPr id="5" name="Content Placeholder 9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2C4398DD-D65E-E810-5F53-056C86530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335437"/>
            <a:ext cx="1887311" cy="1887311"/>
          </a:xfrm>
          <a:prstGeom prst="flowChartConnector">
            <a:avLst/>
          </a:prstGeom>
          <a:ln>
            <a:solidFill>
              <a:srgbClr val="3A20A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5436C9-6998-6F78-4506-609723B323AB}"/>
              </a:ext>
            </a:extLst>
          </p:cNvPr>
          <p:cNvSpPr txBox="1"/>
          <p:nvPr/>
        </p:nvSpPr>
        <p:spPr>
          <a:xfrm>
            <a:off x="3863493" y="2345311"/>
            <a:ext cx="8328507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defTabSz="457200">
              <a:spcBef>
                <a:spcPts val="24"/>
              </a:spcBef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2800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Michael A. Hawker</a:t>
            </a:r>
            <a:r>
              <a:rPr lang="en-US" sz="2400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(he/him)</a:t>
            </a:r>
            <a:r>
              <a:rPr lang="en-US" sz="3200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		</a:t>
            </a:r>
            <a:r>
              <a:rPr lang="en-US" sz="2800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		</a:t>
            </a:r>
          </a:p>
          <a:p>
            <a:pPr marL="0" indent="0" defTabSz="457200">
              <a:spcBef>
                <a:spcPts val="24"/>
              </a:spcBef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1600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a.k.a. </a:t>
            </a:r>
            <a:r>
              <a:rPr lang="en-US" sz="1600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XAML Llama </a:t>
            </a:r>
            <a:r>
              <a:rPr lang="en-US" sz="1600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🦙</a:t>
            </a:r>
          </a:p>
          <a:p>
            <a:pPr marL="0" indent="0" defTabSz="457200">
              <a:spcBef>
                <a:spcPts val="24"/>
              </a:spcBef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1600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Senior Software Engineer </a:t>
            </a:r>
            <a:r>
              <a:rPr lang="en-US" sz="1600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@ Microsoft</a:t>
            </a:r>
          </a:p>
          <a:p>
            <a:pPr marL="0" indent="0" defTabSz="457200">
              <a:spcBef>
                <a:spcPts val="24"/>
              </a:spcBef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1600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Maintainer</a:t>
            </a:r>
            <a:r>
              <a:rPr lang="en-US" sz="1600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of the Windows Community Toolkit (WCT)</a:t>
            </a:r>
          </a:p>
          <a:p>
            <a:pPr marL="0" indent="0" defTabSz="457200">
              <a:spcBef>
                <a:spcPts val="24"/>
              </a:spcBef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1600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Created </a:t>
            </a:r>
            <a:r>
              <a:rPr lang="en-US" sz="1600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XAML Studio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B70F7E-1D84-78A5-0C02-132CDE9689B2}"/>
              </a:ext>
            </a:extLst>
          </p:cNvPr>
          <p:cNvSpPr txBox="1"/>
          <p:nvPr/>
        </p:nvSpPr>
        <p:spPr>
          <a:xfrm>
            <a:off x="349375" y="4498166"/>
            <a:ext cx="30173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@</a:t>
            </a:r>
            <a:r>
              <a:rPr lang="en-US" sz="2400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XAMLLlama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E18CA-8DDE-403F-1309-A8B7335E6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32B31-DF1F-B591-E661-AB3649B35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Community Toolkits in a Nutshell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Windows UX Framework Crash Course (WinForms, WPF, UWP, WinUI… Oh My!!!)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The Essence of XAML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Starting an App in Visual Studio</a:t>
            </a:r>
          </a:p>
        </p:txBody>
      </p:sp>
      <p:pic>
        <p:nvPicPr>
          <p:cNvPr id="4" name="Graphic 6">
            <a:extLst>
              <a:ext uri="{FF2B5EF4-FFF2-40B4-BE49-F238E27FC236}">
                <a16:creationId xmlns:a16="http://schemas.microsoft.com/office/drawing/2014/main" id="{55A89B88-63CA-964B-96B8-FAF29BB91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41806" y="4415518"/>
            <a:ext cx="2077357" cy="2077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32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7DB8FC-3FFB-452D-9A9B-3FBCB71EF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Community Toolkits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4CCF94-B112-43D9-8D5D-8E4B9526D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85472" y="2184079"/>
            <a:ext cx="6944577" cy="2634089"/>
          </a:xfrm>
        </p:spPr>
        <p:txBody>
          <a:bodyPr>
            <a:normAutofit fontScale="92500" lnSpcReduction="20000"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B9AAEE"/>
              </a:buClr>
              <a:buSzTx/>
              <a:buNone/>
              <a:tabLst/>
              <a:defRPr/>
            </a:pPr>
            <a:r>
              <a:rPr lang="en-US" sz="2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 collection of libraries </a:t>
            </a:r>
            <a:r>
              <a:rPr lang="en-US" sz="2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that are:</a:t>
            </a:r>
          </a:p>
          <a:p>
            <a:pPr marL="0" marR="0" lvl="0" indent="0" algn="l" defTabSz="457200" rtl="0" eaLnBrk="1" fontAlgn="auto" latinLnBrk="0" hangingPunct="1">
              <a:lnSpc>
                <a:spcPct val="200000"/>
              </a:lnSpc>
              <a:spcBef>
                <a:spcPct val="20000"/>
              </a:spcBef>
              <a:spcAft>
                <a:spcPts val="600"/>
              </a:spcAft>
              <a:buClr>
                <a:srgbClr val="B9AAEE"/>
              </a:buClr>
              <a:buSz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For .NET based technologies</a:t>
            </a:r>
          </a:p>
          <a:p>
            <a:pPr marL="0" marR="0" lvl="0" indent="0" algn="l" defTabSz="457200" rtl="0" eaLnBrk="1" fontAlgn="auto" latinLnBrk="0" hangingPunct="1">
              <a:lnSpc>
                <a:spcPct val="200000"/>
              </a:lnSpc>
              <a:spcBef>
                <a:spcPct val="20000"/>
              </a:spcBef>
              <a:spcAft>
                <a:spcPts val="600"/>
              </a:spcAft>
              <a:buClr>
                <a:srgbClr val="B9AAEE"/>
              </a:buClr>
              <a:buSz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Open Source on GitHub, MIT Licensed</a:t>
            </a:r>
          </a:p>
          <a:p>
            <a:pPr marL="0" marR="0" lvl="0" indent="0" algn="l" defTabSz="457200" rtl="0" eaLnBrk="1" fontAlgn="auto" latinLnBrk="0" hangingPunct="1">
              <a:lnSpc>
                <a:spcPct val="200000"/>
              </a:lnSpc>
              <a:spcBef>
                <a:spcPct val="20000"/>
              </a:spcBef>
              <a:spcAft>
                <a:spcPts val="600"/>
              </a:spcAft>
              <a:buClr>
                <a:srgbClr val="B9AAEE"/>
              </a:buClr>
              <a:buSz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Part of .NET Foundation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rgbClr val="B9AAEE"/>
              </a:buClr>
              <a:buSzTx/>
              <a:buNone/>
              <a:tabLst/>
              <a:defRPr/>
            </a:pP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Collaboration of Community Developers, Microsoft MVPs,</a:t>
            </a:r>
            <a:b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Microsoft Engineers, and the teams working on those technologies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25C08F-4F35-FCF4-3365-A5C2C9467C18}"/>
              </a:ext>
            </a:extLst>
          </p:cNvPr>
          <p:cNvSpPr txBox="1"/>
          <p:nvPr/>
        </p:nvSpPr>
        <p:spPr>
          <a:xfrm>
            <a:off x="4885472" y="5503829"/>
            <a:ext cx="47136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43C7C"/>
              </a:buClr>
              <a:buSzTx/>
              <a:buFont typeface="Wingdings 2" charset="2"/>
              <a:buNone/>
              <a:tabLst/>
              <a:defRPr/>
            </a:pPr>
            <a:r>
              <a:rPr lang="en-US" sz="2400" dirty="0">
                <a:solidFill>
                  <a:srgbClr val="B9AAEE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aka.ms/toolkit</a:t>
            </a:r>
            <a:endParaRPr lang="en-US" sz="2400" dirty="0">
              <a:solidFill>
                <a:srgbClr val="B9AAEE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42B3B3-9965-4468-9C57-AEB58AE33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460" y="4805543"/>
            <a:ext cx="698286" cy="69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Icon&#10;&#10;Description automatically generated">
            <a:extLst>
              <a:ext uri="{FF2B5EF4-FFF2-40B4-BE49-F238E27FC236}">
                <a16:creationId xmlns:a16="http://schemas.microsoft.com/office/drawing/2014/main" id="{E15B0EEC-D49D-143F-ADA8-3E694ADD22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337" y="1996189"/>
            <a:ext cx="2814517" cy="281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56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9EA4288A-3BD6-DA29-B164-24C2936E734A}"/>
              </a:ext>
            </a:extLst>
          </p:cNvPr>
          <p:cNvSpPr txBox="1">
            <a:spLocks/>
          </p:cNvSpPr>
          <p:nvPr/>
        </p:nvSpPr>
        <p:spPr>
          <a:xfrm>
            <a:off x="1714500" y="3368841"/>
            <a:ext cx="1931068" cy="1780675"/>
          </a:xfrm>
          <a:prstGeom prst="rect">
            <a:avLst/>
          </a:prstGeom>
        </p:spPr>
        <p:txBody>
          <a:bodyPr vert="horz" lIns="0" tIns="0" rIns="91440" bIns="0" rtlCol="0">
            <a:normAutofit/>
          </a:bodyPr>
          <a:lstStyle>
            <a:lvl1pPr marL="0" indent="0" algn="l" defTabSz="914377" rtl="0" eaLnBrk="1" latinLnBrk="0" hangingPunct="1">
              <a:lnSpc>
                <a:spcPts val="28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  <a:lvl2pPr marL="6858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11430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3pPr>
            <a:lvl4pPr marL="16002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4pPr>
            <a:lvl5pPr marL="20574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5pPr>
            <a:lvl6pPr marL="2285943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b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 Semilight" panose="020B0402040204020203" pitchFamily="34" charset="0"/>
              </a:rPr>
            </a:b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 Semilight" panose="020B040204020402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E296CE3-0EE6-6BE0-9C7D-938E05990A9B}"/>
              </a:ext>
            </a:extLst>
          </p:cNvPr>
          <p:cNvGrpSpPr/>
          <p:nvPr/>
        </p:nvGrpSpPr>
        <p:grpSpPr>
          <a:xfrm>
            <a:off x="967341" y="1915109"/>
            <a:ext cx="3182352" cy="3583566"/>
            <a:chOff x="513930" y="1777223"/>
            <a:chExt cx="3182352" cy="3583566"/>
          </a:xfrm>
          <a:solidFill>
            <a:srgbClr val="190649"/>
          </a:solidFill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E70206F-422A-04E5-7C5E-7CC862773634}"/>
                </a:ext>
              </a:extLst>
            </p:cNvPr>
            <p:cNvGrpSpPr/>
            <p:nvPr/>
          </p:nvGrpSpPr>
          <p:grpSpPr>
            <a:xfrm>
              <a:off x="513930" y="1777223"/>
              <a:ext cx="3182352" cy="3583566"/>
              <a:chOff x="808704" y="2483639"/>
              <a:chExt cx="3182352" cy="3583566"/>
            </a:xfrm>
            <a:grpFill/>
          </p:grpSpPr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3AA02F54-238C-5008-2CFE-7F7C6655CAF8}"/>
                  </a:ext>
                </a:extLst>
              </p:cNvPr>
              <p:cNvSpPr/>
              <p:nvPr/>
            </p:nvSpPr>
            <p:spPr>
              <a:xfrm>
                <a:off x="808704" y="2483639"/>
                <a:ext cx="3182352" cy="3436127"/>
              </a:xfrm>
              <a:prstGeom prst="roundRect">
                <a:avLst>
                  <a:gd name="adj" fmla="val 1166"/>
                </a:avLst>
              </a:prstGeom>
              <a:grpFill/>
              <a:ln w="3175">
                <a:noFill/>
              </a:ln>
              <a:effectLst>
                <a:outerShdw blurRad="5080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512BD4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AE99AD7-E9FC-65A4-C54F-0C2BF79297F4}"/>
                  </a:ext>
                </a:extLst>
              </p:cNvPr>
              <p:cNvSpPr txBox="1"/>
              <p:nvPr/>
            </p:nvSpPr>
            <p:spPr>
              <a:xfrm>
                <a:off x="818042" y="3765036"/>
                <a:ext cx="3173014" cy="23021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37160" tIns="109728" rIns="137160" bIns="109728" rtlCol="0" anchor="t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B9AAEE"/>
                    </a:solidFill>
                    <a:effectLst/>
                    <a:uLnTx/>
                    <a:uFillTx/>
                    <a:latin typeface="Segoe UI Semibold"/>
                    <a:cs typeface="Segoe UI Semibold"/>
                    <a:hlinkClick r:id="rId2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.NET Community Toolkit</a:t>
                </a:r>
                <a:b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b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</a:b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Platform agnostic</a:t>
                </a:r>
                <a:br>
                  <a:rPr 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Segoe UI"/>
                    <a:hlinkClick r:id="rId2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</a:br>
                <a:br>
                  <a:rPr 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Segoe UI"/>
                    <a:hlinkClick r:id="rId2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</a:b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B9AAEE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MVVM Toolkit</a:t>
                </a:r>
                <a:endParaRPr 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cs typeface="Segoe UI"/>
                </a:endParaRPr>
              </a:p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200" i="1" dirty="0">
                    <a:solidFill>
                      <a:schemeClr val="bg1"/>
                    </a:solidFill>
                    <a:latin typeface="Segoe UI"/>
                  </a:rPr>
                  <a:t>w/ Source Generators!</a:t>
                </a:r>
                <a:br>
                  <a:rPr lang="en-US" sz="1200" i="1" dirty="0">
                    <a:solidFill>
                      <a:prstClr val="black"/>
                    </a:solidFill>
                    <a:latin typeface="Segoe UI"/>
                  </a:rPr>
                </a:br>
                <a:endParaRPr kumimoji="0" lang="en-US" sz="1200" b="0" i="1" u="none" strike="noStrike" kern="1200" cap="none" spc="0" normalizeH="0" baseline="0" noProof="0" dirty="0">
                  <a:ln>
                    <a:noFill/>
                  </a:ln>
                  <a:solidFill>
                    <a:srgbClr val="0563C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endParaRPr>
              </a:p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B9AAEE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High Performance Helpers</a:t>
                </a:r>
              </a:p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B9AAEE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Diagnostics (Guard/ThrowHelper APIs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B9AAEE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)</a:t>
                </a:r>
              </a:p>
              <a:p>
                <a:pPr marL="285750" marR="0" lvl="0" indent="-285750" algn="l" defTabSz="6858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pic>
          <p:nvPicPr>
            <p:cNvPr id="6" name="Picture 5" descr="Icon&#10;&#10;Description automatically generated">
              <a:extLst>
                <a:ext uri="{FF2B5EF4-FFF2-40B4-BE49-F238E27FC236}">
                  <a16:creationId xmlns:a16="http://schemas.microsoft.com/office/drawing/2014/main" id="{D4F14B8D-2EEA-AAE2-DDBE-C872001DC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10961" y="2089210"/>
              <a:ext cx="788289" cy="657421"/>
            </a:xfrm>
            <a:prstGeom prst="rect">
              <a:avLst/>
            </a:prstGeom>
            <a:grpFill/>
            <a:ln>
              <a:noFill/>
            </a:ln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1DD443F-DC3D-FFAB-FC16-89742ADD8B38}"/>
              </a:ext>
            </a:extLst>
          </p:cNvPr>
          <p:cNvGrpSpPr/>
          <p:nvPr/>
        </p:nvGrpSpPr>
        <p:grpSpPr>
          <a:xfrm>
            <a:off x="4521868" y="1915108"/>
            <a:ext cx="3182352" cy="3436128"/>
            <a:chOff x="808704" y="2483639"/>
            <a:chExt cx="3182352" cy="3436128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ABFD074F-8B7C-7DDA-2340-BEC757B26AA1}"/>
                </a:ext>
              </a:extLst>
            </p:cNvPr>
            <p:cNvSpPr/>
            <p:nvPr/>
          </p:nvSpPr>
          <p:spPr>
            <a:xfrm>
              <a:off x="808704" y="2483639"/>
              <a:ext cx="3182352" cy="3436128"/>
            </a:xfrm>
            <a:prstGeom prst="roundRect">
              <a:avLst>
                <a:gd name="adj" fmla="val 1166"/>
              </a:avLst>
            </a:prstGeom>
            <a:solidFill>
              <a:srgbClr val="190649"/>
            </a:solidFill>
            <a:ln w="3175">
              <a:noFill/>
            </a:ln>
            <a:effectLst>
              <a:outerShdw blurRad="5080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B9AAE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7B262CE-15A0-609D-FE01-9C4F890C6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005735" y="2795627"/>
              <a:ext cx="788289" cy="65742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5C5209-0E77-6FAB-26A5-55C685C784AC}"/>
                </a:ext>
              </a:extLst>
            </p:cNvPr>
            <p:cNvSpPr txBox="1"/>
            <p:nvPr/>
          </p:nvSpPr>
          <p:spPr>
            <a:xfrm>
              <a:off x="818042" y="3765036"/>
              <a:ext cx="3173014" cy="1052596"/>
            </a:xfrm>
            <a:prstGeom prst="rect">
              <a:avLst/>
            </a:prstGeom>
            <a:noFill/>
          </p:spPr>
          <p:txBody>
            <a:bodyPr wrap="square" lIns="137160" tIns="109728" rIns="137160" bIns="109728" rtlCol="0" anchor="t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B9AAEE"/>
                  </a:solidFill>
                  <a:effectLst/>
                  <a:uLnTx/>
                  <a:uFillTx/>
                  <a:latin typeface="Segoe UI Semibold"/>
                  <a:cs typeface="Segoe UI Semibold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MAUI Community Toolkit</a:t>
              </a:r>
              <a:b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</a:br>
              <a:br>
                <a:rPr 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Segoe UI"/>
                </a:rPr>
              </a:b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Controls, extensions, behaviors &amp; markup</a:t>
              </a:r>
              <a:b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</a:b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D78E8DD-0370-8F1A-0B9E-102526BE8F51}"/>
              </a:ext>
            </a:extLst>
          </p:cNvPr>
          <p:cNvGrpSpPr/>
          <p:nvPr/>
        </p:nvGrpSpPr>
        <p:grpSpPr>
          <a:xfrm>
            <a:off x="8076395" y="1949355"/>
            <a:ext cx="3182352" cy="3469297"/>
            <a:chOff x="808704" y="2517886"/>
            <a:chExt cx="3182352" cy="3469297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2FCE954-C4FA-C29B-4B3D-3AB5590D195B}"/>
                </a:ext>
              </a:extLst>
            </p:cNvPr>
            <p:cNvSpPr/>
            <p:nvPr/>
          </p:nvSpPr>
          <p:spPr>
            <a:xfrm>
              <a:off x="808704" y="2517886"/>
              <a:ext cx="3182352" cy="3436128"/>
            </a:xfrm>
            <a:prstGeom prst="roundRect">
              <a:avLst>
                <a:gd name="adj" fmla="val 1166"/>
              </a:avLst>
            </a:prstGeom>
            <a:solidFill>
              <a:srgbClr val="190649"/>
            </a:solidFill>
            <a:ln w="3175">
              <a:noFill/>
            </a:ln>
            <a:effectLst>
              <a:outerShdw blurRad="5080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512BD4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5" name="Picture 14" descr="Icon&#10;&#10;Description automatically generated">
              <a:extLst>
                <a:ext uri="{FF2B5EF4-FFF2-40B4-BE49-F238E27FC236}">
                  <a16:creationId xmlns:a16="http://schemas.microsoft.com/office/drawing/2014/main" id="{88DAFA7C-C447-427D-69F8-DD4786FAA66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5735" y="2795627"/>
              <a:ext cx="788289" cy="65742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7494A0A-C557-D23F-B125-037E938BAB1E}"/>
                </a:ext>
              </a:extLst>
            </p:cNvPr>
            <p:cNvSpPr txBox="1"/>
            <p:nvPr/>
          </p:nvSpPr>
          <p:spPr>
            <a:xfrm>
              <a:off x="818042" y="3765036"/>
              <a:ext cx="3173014" cy="2222147"/>
            </a:xfrm>
            <a:prstGeom prst="rect">
              <a:avLst/>
            </a:prstGeom>
            <a:noFill/>
          </p:spPr>
          <p:txBody>
            <a:bodyPr wrap="square" lIns="137160" tIns="109728" rIns="137160" bIns="109728" rtlCol="0" anchor="t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B9AAEE"/>
                  </a:solidFill>
                  <a:effectLst/>
                  <a:uLnTx/>
                  <a:uFillTx/>
                  <a:latin typeface="Segoe UI Semibold"/>
                  <a:cs typeface="Segoe UI Semibold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Windows Community Toolkit</a:t>
              </a:r>
              <a:b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</a:br>
              <a:br>
                <a:rPr 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Segoe UI"/>
                </a:rPr>
              </a:b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Controls, extensions &amp; behaviors</a:t>
              </a:r>
            </a:p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Graph helpers</a:t>
              </a:r>
            </a:p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</a:br>
              <a:r>
                <a:rPr lang="en-US" sz="1200" b="1" dirty="0">
                  <a:solidFill>
                    <a:schemeClr val="bg1"/>
                  </a:solidFill>
                  <a:latin typeface="Segoe UI"/>
                </a:rPr>
                <a:t>Toolkit L</a:t>
              </a: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abs</a:t>
              </a:r>
              <a:b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</a:b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9AAE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Intelligent APIs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B9AAE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9AAE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Gaze controls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B9AAE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9AAE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hlinkClick r:id="rId1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Windows Community Toolkit Labs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9AAE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 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🆕</a:t>
              </a:r>
              <a:b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</a:b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8" name="Title 17">
            <a:extLst>
              <a:ext uri="{FF2B5EF4-FFF2-40B4-BE49-F238E27FC236}">
                <a16:creationId xmlns:a16="http://schemas.microsoft.com/office/drawing/2014/main" id="{96AC5D9D-D41D-8716-3C11-16A42A1C5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Community Toolkit Organization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0C7681-94F7-0C48-F6C1-80E22B4EEE53}"/>
              </a:ext>
            </a:extLst>
          </p:cNvPr>
          <p:cNvSpPr txBox="1"/>
          <p:nvPr/>
        </p:nvSpPr>
        <p:spPr>
          <a:xfrm>
            <a:off x="1673779" y="5704787"/>
            <a:ext cx="1757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Nov 9, 21:00 PST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F1A809-BCBF-DA2C-7ED8-0B4E5E102792}"/>
              </a:ext>
            </a:extLst>
          </p:cNvPr>
          <p:cNvSpPr txBox="1"/>
          <p:nvPr/>
        </p:nvSpPr>
        <p:spPr>
          <a:xfrm>
            <a:off x="5175638" y="5704787"/>
            <a:ext cx="1874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Nov 10, 00:30 PST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B40A72-61D6-C3BD-D3D1-85F27FE4EA19}"/>
              </a:ext>
            </a:extLst>
          </p:cNvPr>
          <p:cNvSpPr txBox="1"/>
          <p:nvPr/>
        </p:nvSpPr>
        <p:spPr>
          <a:xfrm>
            <a:off x="8730165" y="5704787"/>
            <a:ext cx="1874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Nov 10, 14:30 PST</a:t>
            </a:r>
          </a:p>
        </p:txBody>
      </p:sp>
    </p:spTree>
    <p:extLst>
      <p:ext uri="{BB962C8B-B14F-4D97-AF65-F5344CB8AC3E}">
        <p14:creationId xmlns:p14="http://schemas.microsoft.com/office/powerpoint/2010/main" val="2890694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8120A72-488C-A1FB-3DB2-8DE00EAD8AD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709886" cy="6858000"/>
          </a:xfrm>
          <a:prstGeom prst="rect">
            <a:avLst/>
          </a:prstGeom>
        </p:spPr>
        <p:txBody>
          <a:bodyPr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 spc="120" baseline="0">
                <a:solidFill>
                  <a:schemeClr val="bg1"/>
                </a:solidFill>
                <a:latin typeface="Open Sans Light" pitchFamily="2" charset="0"/>
                <a:ea typeface="+mj-ea"/>
                <a:cs typeface="Open Sans Light" pitchFamily="2" charset="0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z="16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Our Community of</a:t>
            </a:r>
          </a:p>
          <a:p>
            <a:pPr algn="ctr">
              <a:lnSpc>
                <a:spcPct val="150000"/>
              </a:lnSpc>
            </a:pPr>
            <a:r>
              <a:rPr lang="en-US" sz="33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Contributors</a:t>
            </a:r>
          </a:p>
        </p:txBody>
      </p:sp>
      <p:pic>
        <p:nvPicPr>
          <p:cNvPr id="10" name="Content Placeholder 16">
            <a:extLst>
              <a:ext uri="{FF2B5EF4-FFF2-40B4-BE49-F238E27FC236}">
                <a16:creationId xmlns:a16="http://schemas.microsoft.com/office/drawing/2014/main" id="{69D0110A-1471-DB4A-8DB8-315BB60E8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9886" y="0"/>
            <a:ext cx="7482114" cy="686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050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1C34332-1DD7-972D-B307-FBCA62624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Frameworks: A History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77DEB1B-A7DE-2638-8B50-9ED8CCA53F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487750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7943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59B9F80-CAB6-4DEF-AAA9-8A4838A0DC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159B9F80-CAB6-4DEF-AAA9-8A4838A0DC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43DB845-3638-470B-A116-38451F8E06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graphicEl>
                                              <a:dgm id="{343DB845-3638-470B-A116-38451F8E06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09E8C85-29A8-4F5F-A5A2-136098C202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graphicEl>
                                              <a:dgm id="{409E8C85-29A8-4F5F-A5A2-136098C202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0A12D4A-C494-4103-A663-7B5D7022C9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graphicEl>
                                              <a:dgm id="{20A12D4A-C494-4103-A663-7B5D7022C9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D4F50BA-3459-4432-89A9-81034EBFDC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graphicEl>
                                              <a:dgm id="{BD4F50BA-3459-4432-89A9-81034EBFDC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15874B0-5960-4512-A875-BEF226ECFE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graphicEl>
                                              <a:dgm id="{A15874B0-5960-4512-A875-BEF226ECFE2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01877CB-6A52-49F2-B1B1-BC5F17A187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graphicEl>
                                              <a:dgm id="{101877CB-6A52-49F2-B1B1-BC5F17A187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2A4EA7E-1AD3-4107-B3A7-8F88E024C3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graphicEl>
                                              <a:dgm id="{B2A4EA7E-1AD3-4107-B3A7-8F88E024C3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636C60E-B2A2-45B3-8115-767E5ED2FB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graphicEl>
                                              <a:dgm id="{C636C60E-B2A2-45B3-8115-767E5ED2FBB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DF76E07-DCE4-420B-B6AB-03828B07C3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graphicEl>
                                              <a:dgm id="{0DF76E07-DCE4-420B-B6AB-03828B07C3F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E94AAA7-6796-4222-BA56-A31F800237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graphicEl>
                                              <a:dgm id="{AE94AAA7-6796-4222-BA56-A31F800237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F4BF0-1775-44C8-921A-840494FCE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WinUI</a:t>
            </a:r>
            <a:r>
              <a:rPr lang="en-US" dirty="0"/>
              <a:t>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13B90-B1F9-4C22-935F-A3409517E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Always contains the </a:t>
            </a:r>
            <a:r>
              <a:rPr lang="en-US" b="1" dirty="0"/>
              <a:t>latest &amp; greatest Fluent controls &amp; styles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Best User experience on Windows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b="1" dirty="0"/>
              <a:t>Native UI performance </a:t>
            </a:r>
            <a:r>
              <a:rPr lang="en-US" dirty="0"/>
              <a:t>in any app (C++ or .NET)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Supports .NET 6+ and </a:t>
            </a:r>
            <a:r>
              <a:rPr lang="en-US" b="1" dirty="0"/>
              <a:t>latest C# versions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b="1" dirty="0"/>
              <a:t>You decide </a:t>
            </a:r>
            <a:r>
              <a:rPr lang="en-US" dirty="0"/>
              <a:t>when you upgrade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Part of the </a:t>
            </a:r>
            <a:r>
              <a:rPr lang="en-US" b="1" dirty="0"/>
              <a:t>Windows App SDK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Used by MAUI and Uno Platform to target Windows platform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2AADC2D-ECD4-915A-7F7E-4DF83677CF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6950" y="2206104"/>
            <a:ext cx="5071518" cy="345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0544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646</Words>
  <Application>Microsoft Office PowerPoint</Application>
  <PresentationFormat>Widescreen</PresentationFormat>
  <Paragraphs>98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Open Sans</vt:lpstr>
      <vt:lpstr>Open Sans Light</vt:lpstr>
      <vt:lpstr>Segoe UI</vt:lpstr>
      <vt:lpstr>Segoe UI Semibold</vt:lpstr>
      <vt:lpstr>Wingdings 2</vt:lpstr>
      <vt:lpstr>Office Theme</vt:lpstr>
      <vt:lpstr>PowerPoint Presentation</vt:lpstr>
      <vt:lpstr>Accelerate your WinUI 3 app with the Windows Community Toolkit</vt:lpstr>
      <vt:lpstr>Who am I?</vt:lpstr>
      <vt:lpstr>Overview</vt:lpstr>
      <vt:lpstr>Community Toolkits</vt:lpstr>
      <vt:lpstr>Community Toolkit Organization</vt:lpstr>
      <vt:lpstr>PowerPoint Presentation</vt:lpstr>
      <vt:lpstr>Frameworks: A History</vt:lpstr>
      <vt:lpstr>WinUI 3</vt:lpstr>
      <vt:lpstr>Why Version 3?</vt:lpstr>
      <vt:lpstr>XAML is eXtensible Application Markup Language</vt:lpstr>
      <vt:lpstr>Data Binding auto-updates the UI</vt:lpstr>
      <vt:lpstr>Look of an Object</vt:lpstr>
      <vt:lpstr>Getting Started</vt:lpstr>
      <vt:lpstr>Let’s start an App!</vt:lpstr>
      <vt:lpstr>Links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2022-11-17T17:49:01Z</dcterms:created>
  <dcterms:modified xsi:type="dcterms:W3CDTF">2022-11-17T17:49:52Z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